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ZdiWBEzISM" TargetMode="External"/><Relationship Id="rId2" Type="http://schemas.openxmlformats.org/officeDocument/2006/relationships/hyperlink" Target="http://www.youtube.com/watch?v=tFiFBbMJsfw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gif"/><Relationship Id="rId4" Type="http://schemas.openxmlformats.org/officeDocument/2006/relationships/hyperlink" Target="http://www.youtube.com/watch?v=dBBMdePFsO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Погонске машине - мотори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545" y="493655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Мотори се користе за 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покретање разних машина и механизама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транспортних машина итд. Мотори користе различите изворе енергије коју 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претварају један облик енергије у други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(хемијску у електричну а затим у механичку, хемијску у топлотну па у механичку, електричку у механичку и сл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.)..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У зависности од извора енергије коју користе за претварање у механички рад, мотори могу бити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038600"/>
            <a:ext cx="563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Cyrl-RS" sz="2800" b="1" dirty="0" smtClean="0">
                <a:solidFill>
                  <a:srgbClr val="0070C0"/>
                </a:solidFill>
              </a:rPr>
              <a:t> хидраулични</a:t>
            </a:r>
          </a:p>
          <a:p>
            <a:endParaRPr lang="sr-Cyrl-RS" sz="2800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Cyrl-RS" sz="2800" b="1" dirty="0" smtClean="0">
                <a:solidFill>
                  <a:srgbClr val="0070C0"/>
                </a:solidFill>
              </a:rPr>
              <a:t>топлотни</a:t>
            </a:r>
            <a:r>
              <a:rPr lang="sr-Cyrl-RS" sz="2800" b="1" dirty="0">
                <a:solidFill>
                  <a:srgbClr val="0070C0"/>
                </a:solidFill>
              </a:rPr>
              <a:t> </a:t>
            </a:r>
            <a:endParaRPr lang="sr-Cyrl-RS" sz="2800" dirty="0">
              <a:solidFill>
                <a:srgbClr val="0070C0"/>
              </a:solidFill>
            </a:endParaRPr>
          </a:p>
          <a:p>
            <a:endParaRPr lang="sr-Cyrl-RS" sz="28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Cyrl-RS" sz="2800" b="1" dirty="0" smtClean="0">
                <a:solidFill>
                  <a:srgbClr val="0070C0"/>
                </a:solidFill>
              </a:rPr>
              <a:t>електрични</a:t>
            </a:r>
            <a:endParaRPr lang="sr-Cyrl-R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>
                <a:solidFill>
                  <a:srgbClr val="7030A0"/>
                </a:solidFill>
              </a:rPr>
              <a:t>Хидраулични мотори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Хидраулични мотори користе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енергију воде за претварање у механички рад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 а могу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бити:</a:t>
            </a:r>
          </a:p>
          <a:p>
            <a:pPr marL="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клипни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хидраулични цилиндри)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турбине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sr-Cyrl-RS" b="1" dirty="0">
                <a:solidFill>
                  <a:srgbClr val="002060"/>
                </a:solidFill>
              </a:rPr>
              <a:t>ХИДРАУЛИЧНИ КЛИПНИ МОТОР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6858000" cy="2743200"/>
          </a:xfrm>
        </p:spPr>
        <p:txBody>
          <a:bodyPr>
            <a:normAutofit/>
          </a:bodyPr>
          <a:lstStyle/>
          <a:p>
            <a:pPr algn="l"/>
            <a:r>
              <a:rPr lang="sr-Cyrl-RS" b="1" dirty="0">
                <a:solidFill>
                  <a:schemeClr val="tx1"/>
                </a:solidFill>
              </a:rPr>
              <a:t> </a:t>
            </a:r>
            <a:r>
              <a:rPr lang="sr-Cyrl-RS" sz="2400" b="1" dirty="0">
                <a:solidFill>
                  <a:schemeClr val="tx1"/>
                </a:solidFill>
              </a:rPr>
              <a:t>делови</a:t>
            </a:r>
            <a:r>
              <a:rPr lang="sr-Cyrl-RS" sz="24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RS" b="1" dirty="0">
                <a:solidFill>
                  <a:srgbClr val="0070C0"/>
                </a:solidFill>
              </a:rPr>
              <a:t>цилиндар </a:t>
            </a:r>
            <a:endParaRPr lang="sr-Cyrl-RS" b="1" dirty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Cyrl-RS" b="1" dirty="0">
                <a:solidFill>
                  <a:srgbClr val="0070C0"/>
                </a:solidFill>
              </a:rPr>
              <a:t>к</a:t>
            </a:r>
            <a:r>
              <a:rPr lang="sr-Cyrl-RS" b="1" dirty="0" smtClean="0">
                <a:solidFill>
                  <a:srgbClr val="0070C0"/>
                </a:solidFill>
              </a:rPr>
              <a:t>лип</a:t>
            </a:r>
            <a:endParaRPr lang="sr-Cyrl-RS" b="1" dirty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Cyrl-RS" b="1" dirty="0">
                <a:solidFill>
                  <a:srgbClr val="0070C0"/>
                </a:solidFill>
              </a:rPr>
              <a:t>к</a:t>
            </a:r>
            <a:r>
              <a:rPr lang="sr-Cyrl-RS" b="1" dirty="0" smtClean="0">
                <a:solidFill>
                  <a:srgbClr val="0070C0"/>
                </a:solidFill>
              </a:rPr>
              <a:t>липњача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sr-Cyrl-RS" b="1" dirty="0">
                <a:solidFill>
                  <a:srgbClr val="002060"/>
                </a:solidFill>
              </a:rPr>
              <a:t>  </a:t>
            </a: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ХИДРАУЛИЧНЕ ТУРБИНЕ</a:t>
            </a:r>
            <a:r>
              <a:rPr lang="sr-Cyrl-RS" b="1" dirty="0">
                <a:solidFill>
                  <a:srgbClr val="002060"/>
                </a:solidFill>
              </a:rPr>
              <a:t> 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1752600"/>
          </a:xfrm>
        </p:spPr>
        <p:txBody>
          <a:bodyPr>
            <a:normAutofit/>
          </a:bodyPr>
          <a:lstStyle/>
          <a:p>
            <a:pPr lvl="0" algn="l"/>
            <a:r>
              <a:rPr lang="sr-Cyrl-RS" sz="2400" b="1" dirty="0">
                <a:solidFill>
                  <a:prstClr val="black"/>
                </a:solidFill>
              </a:rPr>
              <a:t>делови: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sr-Cyrl-RS" b="1" dirty="0">
                <a:solidFill>
                  <a:srgbClr val="0070C0"/>
                </a:solidFill>
              </a:rPr>
              <a:t>о</a:t>
            </a:r>
            <a:r>
              <a:rPr lang="sr-Cyrl-RS" b="1" dirty="0" smtClean="0">
                <a:solidFill>
                  <a:srgbClr val="0070C0"/>
                </a:solidFill>
              </a:rPr>
              <a:t>совина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0070C0"/>
                </a:solidFill>
              </a:rPr>
              <a:t>лопатице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798"/>
            <a:ext cx="8153400" cy="2819401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ПРИНЦИП РАДА ХИДРАУЛИЧНОГ КЛИПНОГ МОТОРА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700" b="1" dirty="0" smtClean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Хидраулични </a:t>
            </a:r>
            <a:r>
              <a:rPr lang="ru-RU" sz="2700" b="1" dirty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цилиндри 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су линеарни хидраулични мотори који </a:t>
            </a:r>
            <a:r>
              <a:rPr lang="ru-RU" sz="27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изводе транслаторно кретање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 и при том  преносе силу која зависи од притиска течности и површине клипа.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Примењују 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се код разних машина као што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су: 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багери, дизалице, агрегати, пумпе, хидромотори</a:t>
            </a:r>
            <a:r>
              <a:rPr lang="ru-RU" sz="2400" dirty="0"/>
              <a:t>.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 </a:t>
            </a:r>
            <a:endParaRPr lang="en-US" sz="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Mix\Desktop\loptice\Золотниковый_распределитель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223216"/>
            <a:ext cx="3581400" cy="335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1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ПРИНЦИП РАДА ХИДРАУЛИЧНЕ ТУРБИНЕ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sz="18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Хидрауличне турбине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користе потенцијалну енергију воде за претварање у механички рад, а у зависности од висине воде турбине могу бити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latin typeface="Arial" pitchFamily="34" charset="0"/>
                <a:cs typeface="Arial" pitchFamily="34" charset="0"/>
                <a:hlinkClick r:id="rId2"/>
              </a:rPr>
              <a:t>Пелтонова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(за веће падове),</a:t>
            </a:r>
          </a:p>
          <a:p>
            <a:r>
              <a:rPr lang="ru-RU" sz="1800" b="1" dirty="0">
                <a:latin typeface="Arial" pitchFamily="34" charset="0"/>
                <a:cs typeface="Arial" pitchFamily="34" charset="0"/>
                <a:hlinkClick r:id="rId3"/>
              </a:rPr>
              <a:t>Франсисова 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(за средње падове)</a:t>
            </a:r>
          </a:p>
          <a:p>
            <a:r>
              <a:rPr lang="ru-RU" sz="1800" b="1" u="sng" dirty="0">
                <a:latin typeface="Arial" pitchFamily="34" charset="0"/>
                <a:cs typeface="Arial" pitchFamily="34" charset="0"/>
                <a:hlinkClick r:id="rId4"/>
              </a:rPr>
              <a:t>Капланова</a:t>
            </a:r>
            <a:r>
              <a:rPr lang="ru-RU" sz="1800" dirty="0">
                <a:latin typeface="Arial" pitchFamily="34" charset="0"/>
                <a:cs typeface="Arial" pitchFamily="34" charset="0"/>
                <a:hlinkClick r:id="rId4"/>
              </a:rPr>
              <a:t> 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(за мале падове и велике протоке)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5" name="Picture 2" descr="C:\Users\Mix\Desktop\loptice\vodenica-gif_orig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288" y="1143000"/>
            <a:ext cx="366963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0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Погонске машине - мотори</vt:lpstr>
      <vt:lpstr>PowerPoint Presentation</vt:lpstr>
      <vt:lpstr>Хидраулични мотори</vt:lpstr>
      <vt:lpstr>ХИДРАУЛИЧНИ КЛИПНИ МОТОР</vt:lpstr>
      <vt:lpstr>    ХИДРАУЛИЧНЕ ТУРБИНЕ </vt:lpstr>
      <vt:lpstr>ПРИНЦИП РАДА ХИДРАУЛИЧНОГ КЛИПНОГ МОТОРА     Хидраулични цилиндри су линеарни хидраулични мотори који изводе транслаторно кретање и при том  преносе силу која зависи од притиска течности и површине клипа.  Примењују се код разних машина као што су: багери, дизалице, агрегати, пумпе, хидромотори. </vt:lpstr>
      <vt:lpstr>ПРИНЦИП РАДА ХИДРАУЛИЧНЕ ТУРБИНЕ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Погонске машине - мотори</dc:title>
  <dc:creator>Mix</dc:creator>
  <cp:lastModifiedBy>Mix</cp:lastModifiedBy>
  <cp:revision>8</cp:revision>
  <dcterms:created xsi:type="dcterms:W3CDTF">2006-08-16T00:00:00Z</dcterms:created>
  <dcterms:modified xsi:type="dcterms:W3CDTF">2020-03-22T22:01:42Z</dcterms:modified>
</cp:coreProperties>
</file>